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7582"/>
  </p:normalViewPr>
  <p:slideViewPr>
    <p:cSldViewPr snapToGrid="0" snapToObjects="1">
      <p:cViewPr varScale="1">
        <p:scale>
          <a:sx n="83" d="100"/>
          <a:sy n="83" d="100"/>
        </p:scale>
        <p:origin x="1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64CFF-3895-FD4B-9A46-29C0215A099C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29EF8-C60E-CC41-BB8D-4958BA75D2B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11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www.sdnlab.com</a:t>
            </a:r>
            <a:r>
              <a:rPr lang="en-US" dirty="0"/>
              <a:t>/24553.html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29EF8-C60E-CC41-BB8D-4958BA75D2BD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619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https://www.2cm.com.tw/2cm/</a:t>
            </a:r>
            <a:r>
              <a:rPr lang="en-US" dirty="0" err="1"/>
              <a:t>zh-tw</a:t>
            </a:r>
            <a:r>
              <a:rPr lang="en-US" dirty="0"/>
              <a:t>/market/A9021CF00A0C4A7A9424ECBDF997E7C6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429EF8-C60E-CC41-BB8D-4958BA75D2BD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1029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BC0A-2189-8742-90D3-81AB469CF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7A06C-4894-904B-9124-56FE16BF2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D4AE-8787-9141-A278-C6E0C051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F2812-E2F1-9240-9A45-ED3C73FE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1E959-3209-EB41-A447-AE530478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33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F5FC-62E0-4E40-8B3E-5BA623D3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8C4-C704-DC4F-A7D5-60D9F0109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AD94D-C582-CA4F-9B3C-A5EB541C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9761C-81DC-A042-8B09-CBDABCD8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F240-0F19-AE43-930E-8FCDBD65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829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67E1F-BA73-5B4D-AF1F-6C90F41A1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64254-5A46-754D-9335-53D76A993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F5760-DA84-1B4F-9BA7-5FA3ED48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58142-1E5B-4642-8940-F2428292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6316-C4EF-9D49-AA8D-2281A376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328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B656-F99B-5044-8DBA-B3F2398A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C60E-5FB7-9E46-A6B0-67857247A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01BBA-BB0F-4B4A-A2FA-71C699B0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66CC-854F-A541-A181-4A31B0C3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C679C-0D08-2A48-BADF-9A709610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8285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18E4-1542-874E-B696-1D3EF97D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D10C-F121-B24D-92F0-271D6FA4C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EFDD8-DFE6-E943-B997-C485786C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53A2-F454-6445-A55B-B4B188FA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948F2-FE36-8A4D-A57D-5372BF59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88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49-8B00-D44D-BD05-2BF76C12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337D-FA0F-AC4D-B0D1-A694B43D1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21BA-3100-8049-9F9E-1960915D9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6CA69-1E24-F841-9AC5-D20A2EBC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D8339-713B-394F-83BF-9F5C402C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E8A5D-5F47-CD43-B43F-D84CA2A1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995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64B6-FD10-9F41-B6ED-812D765D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03F22-DE27-364A-BEB0-65D5CC1BF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FFB72-5E93-954C-8F08-326A17C29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C69C6-CFC3-5445-9882-B67014EE7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218A6-CB25-F745-B0FA-586328E38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9C448-6D79-9B4E-AC71-B528335E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878E0-E26E-0642-A951-B89D0CDA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B77A-CA38-C64E-94B0-EF3AE10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0254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7258-CD70-6F42-95AD-2CB8E97E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DA35D-6398-6146-B8F3-D689D04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FAD82-43C6-2C4C-91A5-9B789DA7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B1557-079C-3F42-B2F2-01294D59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8511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253D5-E9AC-F54A-93D1-937A0214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D8F08-03BC-B74E-A39B-2EC0F1A7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E6B7A-4F77-D347-8E96-AA4F1960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411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0AF4-1C77-0647-BA0E-D4D28F08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3E69A-474B-504C-A479-7171D91E8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811B9-8D47-0246-A602-9485EF2B9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5A78-3DA5-1E4C-BE92-BFC0B10A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B93CB-E4C9-F248-B121-3B0E6BD6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8C8F2-1A20-324C-B8A7-3EAC7C02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1254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441D-FC78-4743-AB82-96D54892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FC7EEC-9B52-5347-995E-67C13F2AA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86CFF-0B9C-684E-952B-F22818164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28729-BB6D-0D43-96BC-76CAB3C2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FC15-3454-D840-B1B1-B57246BB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E55D6-104E-BB45-B222-8A03C7D9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0428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7AB76C-2EEB-054E-A8EA-49C7E634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59B5D-131B-6340-9DA1-1C517C7C1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B6F-1971-8542-B8D5-85B14E43F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38B32-B84B-804F-A789-DCBD45DFB2F6}" type="datetimeFigureOut">
              <a:rPr lang="en-TW" smtClean="0"/>
              <a:t>2021/8/23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A1CB-6D58-7B40-B3E6-9C5B2EECE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91B80-BBFB-B54C-AC0B-E56DB8342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403B-BD28-9840-B297-9A0DC29F24A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216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17B0-ED0F-9843-B066-B59944DE0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CFC5-AD19-F243-89AD-99693795F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7776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4B73-0522-9C4A-BA4F-72E8D646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78A8-1BF4-174E-870D-612C65B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09ED2-F105-5848-83DE-D5B77A97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26"/>
            <a:ext cx="12192000" cy="67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6C5F-8004-0D4D-AED1-57CCEE31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237F-0BF0-C243-8339-863753364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D69AD-2429-3C44-B616-33771FCC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89"/>
            <a:ext cx="12192000" cy="67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3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3701-C3CB-5144-9E5D-6D18D189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RAN: RU, DU, CU: Why? What? When? How?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9B47-9A5F-8241-B532-E5001157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0C8FE4-F3AF-7544-970C-FA521263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79" y="1762476"/>
            <a:ext cx="7960242" cy="44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07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DCC6-9015-4749-821A-0364B95F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94B3-DD82-344C-8428-0D083E5E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B0DA48-E54B-0C43-921D-D2CBAD94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32" y="796153"/>
            <a:ext cx="7343936" cy="526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286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</Words>
  <Application>Microsoft Macintosh PowerPoint</Application>
  <PresentationFormat>Widescreen</PresentationFormat>
  <Paragraphs>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Open RAN: RU, DU, CU: Why? What? When? How?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陳立穎</dc:creator>
  <cp:lastModifiedBy>陳立穎</cp:lastModifiedBy>
  <cp:revision>3</cp:revision>
  <dcterms:created xsi:type="dcterms:W3CDTF">2021-08-23T03:35:27Z</dcterms:created>
  <dcterms:modified xsi:type="dcterms:W3CDTF">2021-08-23T03:57:16Z</dcterms:modified>
</cp:coreProperties>
</file>